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8" r:id="rId2"/>
    <p:sldId id="273" r:id="rId3"/>
    <p:sldId id="272" r:id="rId4"/>
    <p:sldId id="478" r:id="rId5"/>
    <p:sldId id="479" r:id="rId6"/>
    <p:sldId id="480" r:id="rId7"/>
    <p:sldId id="481" r:id="rId8"/>
    <p:sldId id="482" r:id="rId9"/>
    <p:sldId id="483" r:id="rId10"/>
    <p:sldId id="484" r:id="rId11"/>
    <p:sldId id="485" r:id="rId12"/>
    <p:sldId id="477" r:id="rId13"/>
    <p:sldId id="271" r:id="rId14"/>
    <p:sldId id="40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68366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t>index.html</a:t>
            </a:r>
          </a:p>
        </p:txBody>
      </p:sp>
    </p:spTree>
    <p:extLst>
      <p:ext uri="{BB962C8B-B14F-4D97-AF65-F5344CB8AC3E}">
        <p14:creationId xmlns:p14="http://schemas.microsoft.com/office/powerpoint/2010/main" val="4910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35531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018153" y="811056"/>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lgn="just">
              <a:buFont typeface="Wingdings" panose="05000000000000000000" pitchFamily="2" charset="2"/>
              <a:buChar char="§"/>
            </a:pPr>
            <a:r>
              <a:rPr lang="en-US" sz="1800" dirty="0"/>
              <a:t>To obtain UI5 element object, we need to first get Application object,</a:t>
            </a:r>
          </a:p>
          <a:p>
            <a:pPr marL="742950" lvl="1" indent="-285750" algn="just">
              <a:buFont typeface="Wingdings" panose="05000000000000000000" pitchFamily="2" charset="2"/>
              <a:buChar char="§"/>
            </a:pPr>
            <a:r>
              <a:rPr lang="en-US" b="1" dirty="0"/>
              <a:t>	sap.ui.getCore()</a:t>
            </a:r>
          </a:p>
          <a:p>
            <a:pPr marL="742950" lvl="1" indent="-285750" algn="just">
              <a:buFont typeface="Wingdings" panose="05000000000000000000" pitchFamily="2" charset="2"/>
              <a:buChar char="§"/>
            </a:pPr>
            <a:r>
              <a:rPr lang="en-US" sz="1800" dirty="0"/>
              <a:t>On top of App object, we can get UI5 element object and finally </a:t>
            </a:r>
          </a:p>
          <a:p>
            <a:pPr marL="742950" lvl="1" indent="-285750" algn="just">
              <a:buFont typeface="Wingdings" panose="05000000000000000000" pitchFamily="2" charset="2"/>
              <a:buChar char="§"/>
            </a:pPr>
            <a:r>
              <a:rPr lang="en-US" b="1" dirty="0"/>
              <a:t>	</a:t>
            </a:r>
            <a:r>
              <a:rPr lang="en-US" sz="1800" b="1" dirty="0"/>
              <a:t>byId</a:t>
            </a:r>
            <a:r>
              <a:rPr lang="en-US" sz="1800" dirty="0"/>
              <a:t>(“just pass ID”)</a:t>
            </a:r>
          </a:p>
          <a:p>
            <a:pPr marL="742950" lvl="1" indent="-285750" algn="just">
              <a:buFont typeface="Wingdings" panose="05000000000000000000" pitchFamily="2" charset="2"/>
              <a:buChar char="§"/>
            </a:pPr>
            <a:r>
              <a:rPr lang="en-US" sz="1800" dirty="0"/>
              <a:t>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t>index.html</a:t>
            </a:r>
          </a:p>
          <a:p>
            <a:pPr marL="285750" indent="-285750" algn="just">
              <a:buFont typeface="Wingdings" panose="05000000000000000000" pitchFamily="2" charset="2"/>
              <a:buChar char="§"/>
            </a:pPr>
            <a:r>
              <a:rPr lang="en-US" dirty="0"/>
              <a:t>Main.controller.js</a:t>
            </a:r>
          </a:p>
          <a:p>
            <a:pPr marL="285750" indent="-285750" algn="just">
              <a:buFont typeface="Wingdings" panose="05000000000000000000" pitchFamily="2" charset="2"/>
              <a:buChar char="§"/>
            </a:pPr>
            <a:r>
              <a:rPr lang="en-US" dirty="0"/>
              <a:t>Main.view.js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a:p>
            <a:pPr marL="285750" indent="-285750">
              <a:buFont typeface="Wingdings" panose="05000000000000000000" pitchFamily="2" charset="2"/>
              <a:buChar char="§"/>
            </a:pPr>
            <a:r>
              <a:rPr lang="en-US" dirty="0"/>
              <a:t>Index.html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1405</TotalTime>
  <Words>1274</Words>
  <Application>Microsoft Office PowerPoint</Application>
  <PresentationFormat>Widescreen</PresentationFormat>
  <Paragraphs>161</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72</vt:lpstr>
      <vt:lpstr>Arial</vt:lpstr>
      <vt:lpstr>BentonSansRegular</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10</cp:revision>
  <dcterms:created xsi:type="dcterms:W3CDTF">2021-09-02T13:28:35Z</dcterms:created>
  <dcterms:modified xsi:type="dcterms:W3CDTF">2021-09-03T16:04:51Z</dcterms:modified>
</cp:coreProperties>
</file>